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Raleway"/>
      <p:regular r:id="rId12"/>
    </p:embeddedFon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oboto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152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casos con simulaciones de sistemas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2634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análisis de casos con simulaciones de sistemas es una herramienta poderosa para comprender y optimizar procesos complejos. Mediante la recreación virtual de escenarios, los analistas pueden explorar diferentes alternativas, identificar puntos críticos y tomar decisiones informadas.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Introducción a las simulaciones de sistemas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386138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Modelado Detallado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permiten crear modelos precisos que representan la complejidad de los sistemas reales.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316" y="3386138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42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Prueba de Escenarios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analistas pueden probar diferentes variables y condiciones sin riesgo ni costos asociados.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4496" y="5810131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9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Predicciones Precisas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resultados de las simulaciones ayudan a anticipar el comportamiento de los sistemas y planificar estratégicamente.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644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Aplicación de simulaciones en problemas reales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33979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Optimización de Procesos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permiten identificar cuellos de botella, redistribuir recursos y mejorar la eficiencia operativa.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Gestión de Riesgos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analistas pueden simular escenarios de crisis y probar planes de contingencia antes de su implementación.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Innovación y Diseño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ayudan a evaluar nuevos productos, procesos o tecnologías sin interrumpir las operaciones.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Interpretación de resultados y toma de decisiones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388513"/>
            <a:ext cx="22860" cy="5090398"/>
          </a:xfrm>
          <a:prstGeom prst="roundRect">
            <a:avLst>
              <a:gd name="adj" fmla="val 388338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85261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626281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8814" y="2705457"/>
            <a:ext cx="135731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Análisis de Datos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resultados de las simulaciones se examinan en detalle para identificar patrones, tendencias y puntos clave.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619863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393525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4050" y="4472702"/>
            <a:ext cx="16514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367093"/>
            <a:ext cx="2838926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Validación de Hipótesis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permiten probar y refinar las suposiciones iniciales sobre el funcionamiento del sistema.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38710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616077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72026" y="6239947"/>
            <a:ext cx="169307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Toma de Decisiones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 una mejor comprensión del sistema, los analistas pueden recomendar soluciones informadas y efectivas.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330" y="788075"/>
            <a:ext cx="7592139" cy="1385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Conclusiones y consideraciones finales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2330" y="2506028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1645" y="2735342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Valor Estratégico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91645" y="3214807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de sistemas ofrecen una ventaja competitiva al permitir la toma de decisiones informadas.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9247" y="2506028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8562" y="2735342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Adaptabilidad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8562" y="3214807"/>
            <a:ext cx="3226594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capacidad de probar escenarios y ajustar modelos es clave en entornos cambiantes.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62330" y="5084564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91645" y="5313878"/>
            <a:ext cx="3020258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Impacto Organizacional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91645" y="5793343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aplicación de simulaciones requiere compromiso y una cultura de innovación y mejora continua.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169247" y="5084564"/>
            <a:ext cx="3685223" cy="2356842"/>
          </a:xfrm>
          <a:prstGeom prst="roundRect">
            <a:avLst>
              <a:gd name="adj" fmla="val 39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98562" y="5313878"/>
            <a:ext cx="2955965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Consideraciones Éticas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98562" y="5793343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 importante garantizar la transparencia y el uso responsable de las simulaciones en la toma de decisiones.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2024-11-03T09:25:46Z</dcterms:created>
  <dcterms:modified xsi:type="dcterms:W3CDTF">2024-11-03T09:25:46Z</dcterms:modified>
</cp:coreProperties>
</file>